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mp3" ContentType="audio/unknown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9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3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7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1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A9707-C2B6-4ED3-9F6D-FDC232023A65}" type="datetimeFigureOut">
              <a:rPr lang="en-US" smtClean="0"/>
              <a:t>12/18/2010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2280A-CCEE-4FD8-9C4C-79AAD882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2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G"/><Relationship Id="rId5" Type="http://schemas.openxmlformats.org/officeDocument/2006/relationships/image" Target="../media/image19.tm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control" Target="../activeX/activeX2.xml"/><Relationship Id="rId7" Type="http://schemas.openxmlformats.org/officeDocument/2006/relationships/image" Target="../media/image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Toshiba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80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524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Leading Innovation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4648200"/>
            <a:ext cx="53530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819400"/>
            <a:ext cx="1943098" cy="1912254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4191000"/>
            <a:ext cx="381000" cy="3810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1" name="TextBox1" r:id="rId2" imgW="2514600" imgH="304920"/>
        </mc:Choice>
        <mc:Fallback>
          <p:control name="TextBox1" r:id="rId2" imgW="2514600" imgH="3049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2400" y="4267200"/>
                  <a:ext cx="2514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182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1"/>
            <a:ext cx="1348150" cy="457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0" y="6400801"/>
            <a:ext cx="240323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48" y="6400802"/>
            <a:ext cx="5392621" cy="457200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43441"/>
            <a:ext cx="866896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43441"/>
            <a:ext cx="866896" cy="781159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" t="89" r="645" b="-89"/>
          <a:stretch/>
        </p:blipFill>
        <p:spPr>
          <a:xfrm>
            <a:off x="1214324" y="1066800"/>
            <a:ext cx="7426756" cy="4658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059" b="6399"/>
          <a:stretch/>
        </p:blipFill>
        <p:spPr>
          <a:xfrm>
            <a:off x="1371600" y="1524000"/>
            <a:ext cx="71628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285484"/>
            <a:ext cx="1295401" cy="346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72" y="5285484"/>
            <a:ext cx="1745672" cy="346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5285484"/>
            <a:ext cx="4191000" cy="346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5" b="391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4324" y="6324600"/>
            <a:ext cx="244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VMBox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5" b="391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43441"/>
            <a:ext cx="866896" cy="781159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94315" r="87664" b="391"/>
          <a:stretch/>
        </p:blipFill>
        <p:spPr>
          <a:xfrm>
            <a:off x="0" y="6324600"/>
            <a:ext cx="109728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5" b="391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43441"/>
            <a:ext cx="866896" cy="781159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5" r="3018" b="8385"/>
          <a:stretch/>
        </p:blipFill>
        <p:spPr>
          <a:xfrm>
            <a:off x="-91440" y="1287966"/>
            <a:ext cx="4130040" cy="50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315" b="391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43441"/>
            <a:ext cx="866896" cy="781159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82806"/>
            <a:ext cx="3933825" cy="25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5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4609915" cy="3841596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16" y="3900394"/>
            <a:ext cx="662081" cy="66208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8" name="TextBox1" r:id="rId2" imgW="2514600" imgH="304920"/>
        </mc:Choice>
        <mc:Fallback>
          <p:control name="TextBox1" r:id="rId2" imgW="2514600" imgH="3049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4800" y="2743200"/>
                  <a:ext cx="2514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2" r:id="rId3" imgW="2514600" imgH="304920"/>
        </mc:Choice>
        <mc:Fallback>
          <p:control name="TextBox2" r:id="rId3" imgW="2514600" imgH="30492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4800" y="3352800"/>
                  <a:ext cx="2514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09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5" b="391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4" name="Windows XP Startu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-27709"/>
            <a:ext cx="609600" cy="609600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94315" r="87664" b="391"/>
          <a:stretch/>
        </p:blipFill>
        <p:spPr>
          <a:xfrm>
            <a:off x="8313" y="6341917"/>
            <a:ext cx="109728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43441"/>
            <a:ext cx="866896" cy="78115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94315" r="87664" b="391"/>
          <a:stretch/>
        </p:blipFill>
        <p:spPr>
          <a:xfrm>
            <a:off x="0" y="6324600"/>
            <a:ext cx="109728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5" b="391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43441"/>
            <a:ext cx="866896" cy="781159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5" r="3018" b="8385"/>
          <a:stretch/>
        </p:blipFill>
        <p:spPr>
          <a:xfrm>
            <a:off x="-91440" y="1287966"/>
            <a:ext cx="4130040" cy="50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5" b="391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543441"/>
            <a:ext cx="866896" cy="781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1282"/>
          <a:stretch/>
        </p:blipFill>
        <p:spPr>
          <a:xfrm>
            <a:off x="2590800" y="842082"/>
            <a:ext cx="4619438" cy="3825013"/>
          </a:xfrm>
          <a:prstGeom prst="rect">
            <a:avLst/>
          </a:prstGeom>
        </p:spPr>
      </p:pic>
      <p:pic>
        <p:nvPicPr>
          <p:cNvPr id="8" name="Picture 7" descr="Screen Clipp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2957873" cy="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95745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DELL</a:t>
            </a:r>
            <a:endParaRPr lang="en-US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Copyright Microsoft Cooperation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4419600"/>
            <a:ext cx="53530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indows 7 Startu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31836"/>
            <a:ext cx="914400" cy="89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</Words>
  <Application>Microsoft Office PowerPoint</Application>
  <PresentationFormat>On-screen Show (4:3)</PresentationFormat>
  <Paragraphs>5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6</cp:revision>
  <dcterms:created xsi:type="dcterms:W3CDTF">2010-12-17T20:31:43Z</dcterms:created>
  <dcterms:modified xsi:type="dcterms:W3CDTF">2010-12-18T13:30:50Z</dcterms:modified>
</cp:coreProperties>
</file>